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451" r:id="rId2"/>
    <p:sldId id="1464" r:id="rId3"/>
    <p:sldId id="1465" r:id="rId4"/>
    <p:sldId id="1466" r:id="rId5"/>
    <p:sldId id="1467" r:id="rId6"/>
    <p:sldId id="146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425" y="2537943"/>
            <a:ext cx="8860665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396 (B) KA NU’ THUNGETNA ZAKIK THEI LENG MAW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If I Could Hear My Mother’s Prayer Again </a:t>
            </a:r>
          </a:p>
          <a:p>
            <a:r>
              <a:rPr lang="en-US" sz="1500" dirty="0"/>
              <a:t>Isaiah 49:15</a:t>
            </a:r>
          </a:p>
          <a:p>
            <a:r>
              <a:rPr lang="en-US" sz="1500" dirty="0" err="1"/>
              <a:t>Rolph</a:t>
            </a:r>
            <a:r>
              <a:rPr lang="en-US" sz="1500" dirty="0"/>
              <a:t> Vaughan William, 1872-1958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1173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28402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nu’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awkhum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thungetsakna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bangzah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47366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 mu-in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35373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lungduaina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maitaina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guan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57304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dawn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uh hi.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41601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244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396 (B) KA NU’ THUNGETNA ZAKIK THEI LENG MAW 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2018-12-15T06:34:43Z</dcterms:modified>
</cp:coreProperties>
</file>